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275B2-2DEB-95AC-404E-EA3856ABD4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4A6D1A-C2C2-07FC-BF46-DA8217E10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0F34B-8EF3-7F5A-0E4B-17D143015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3846D-84D6-0D85-B191-4F5B7FC19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4D624-6C5E-889F-A34E-4408B5770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2435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1BBD4-E9B5-86EC-17D3-E40A6112A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82DBFF-C2D9-1687-B763-836A363F13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BEEDD-4390-5262-0615-F0642A528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B3DD8-7E38-5C24-4361-A10C3F03A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5BC08-CFD4-6C55-88F4-A8E32FF4B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3200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B545DA-ED0D-5840-33DA-80E7446FD1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717C1A-51D3-ACA1-BC3B-BC4A1D203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02012-C1DA-E3AC-881A-29D64B685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A5EA1-3F95-A397-C6BC-F52A5CF08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24486-ED11-7D18-C224-7C40BA5FB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985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738D3-365E-13AA-E1F2-6F9F1F21E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F43AB-D5A0-0519-DBB6-17E311F5C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70D7A-DC5B-79E1-ACEC-25CD08BFA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019F3-D636-E1FE-962B-76BB674EE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2D9C8-F2B4-7C8B-02CA-67FB3A73E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1091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4BE2-BB8B-FB00-349B-0CE8DB48E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9B534-D9FE-377D-C057-5758B6ED5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7B36C-66BB-2CEF-C067-92E808999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E7666-0CF0-D764-B95B-CF622453E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19CC2-9D54-24B7-1F54-EE21C8DBC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5743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7CCE5-5885-89C1-3E3F-87997DE1F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544AC-4A63-F796-BEB4-9EA8BC5F9F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3E1C47-29EC-948F-C25E-0058B29F8C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E49A31-D742-5CE5-97D7-43A628884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DF3FD-6FA3-7A11-1E5F-D769AFC8C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749BD3-BC5C-4C64-A3A9-90F430F3D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0670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3BFD9-A8FE-C7AC-C348-87F975F3D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AFAA5-C3D1-3AEA-EA1C-D8BF81D6D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0FE72-2CB8-0F92-8A45-41B75574C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6F1560-FE52-9627-2AC7-BD3183B600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8E0B09-25BD-8E2D-5AD0-3D80DBB040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6487E6-12A8-7317-881C-9C20B011C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7ACD98-B32A-8D84-C859-B6E60CCCB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2A7461-0D4A-3092-DF27-0715B246A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6762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B244-295F-6FCD-94F0-C5A870453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D82CE0-7CE2-C512-5F88-3C13889AF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0E0933-3B4F-95E2-304E-897A58547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38F560-ABBB-1EC5-DF4A-61CF9751A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875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963EDF-32D1-43A2-3A1E-9F9938571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1B5993-AFE9-DC5F-1276-44F71169B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566B80-4DF7-5328-2F73-CC2087943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6357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8BEEA-07C3-C9D8-CDD3-27511D33B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8D33C-CEC4-B5D9-2223-FA3171172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C8B1E-80BF-4757-0DBE-1C5434B7B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F3CCCB-4DE7-5734-1D82-50595A70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8BBBC2-54EA-6AAE-86F9-0499B94B7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42E59-F7D2-4009-296A-B9FF82067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0791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E5F38-AFF8-0586-427B-31CBA91AE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E9FB6A-043A-BE36-FC64-9AA649AC96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094CC-1C37-3E40-C47F-2CED757EC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C0156-AA7B-F714-2A13-69BC8415D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796A66-5172-29C5-3E14-260D0EDA3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6B7BC8-7AFF-FD90-93BB-E229581A5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334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34FC6F-AA59-6985-165C-053ABA19B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7A303F-E0EC-64BF-2821-B39B246EF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8CA2F-551E-3C80-1FF1-57C32E3D86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99991-6A00-4F6B-94FA-ED9F3FEE72C9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C1FD3-A61D-7727-5FA3-D053BF7677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CB7B3-B500-7525-AA26-5AB589667D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3A6E6-F0E6-424C-A86C-8F407717F1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7490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27DC66-6AA6-AAC6-D52C-61DECB3EC2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0268"/>
            <a:ext cx="12192000" cy="235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360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164CA-7824-79D0-B627-67BD8A1B3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047819-7A74-D9E0-AAFC-F320AB3C66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50084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81B11-FC85-D636-50A9-F1487BB77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5C1496-72EE-78F4-ABFC-E2547A0DC9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45062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2C997-249A-7202-877B-0E5B193B8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D849DE-84F8-6907-C3D3-F49787BBE3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090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BFDA3-5911-73C0-1D10-04FF7F542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3369EF-3FE6-457C-504C-40691B2B4A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17735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8E53E-6169-8870-5B4F-5433154A9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BF799E-EB46-D1AE-41E9-9B25C9A493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70537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CECBC-FDF1-C93A-22C2-34582049F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BBAEB6-7B99-A1CD-348C-4CD89408A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37858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41F8B-9C27-A631-68E8-386AE0E5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B888D0-BE0F-1BF6-5B3D-60554768B9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17462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82E11-E9F0-A746-2A1F-B454B381F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8A540B-8199-15CA-C222-E26201C4EA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561" y="1825625"/>
            <a:ext cx="9362878" cy="4351338"/>
          </a:xfrm>
        </p:spPr>
      </p:pic>
    </p:spTree>
    <p:extLst>
      <p:ext uri="{BB962C8B-B14F-4D97-AF65-F5344CB8AC3E}">
        <p14:creationId xmlns:p14="http://schemas.microsoft.com/office/powerpoint/2010/main" val="477105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2025-02-11T03:05:10Z</dcterms:created>
  <dcterms:modified xsi:type="dcterms:W3CDTF">2025-02-11T03:05:36Z</dcterms:modified>
</cp:coreProperties>
</file>

<file path=docProps/thumbnail.jpeg>
</file>